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80" r:id="rId6"/>
    <p:sldId id="263" r:id="rId7"/>
    <p:sldId id="264" r:id="rId8"/>
    <p:sldId id="293" r:id="rId9"/>
    <p:sldId id="288" r:id="rId10"/>
    <p:sldId id="296" r:id="rId11"/>
    <p:sldId id="290" r:id="rId12"/>
    <p:sldId id="291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85" r:id="rId21"/>
    <p:sldId id="286" r:id="rId22"/>
    <p:sldId id="295" r:id="rId23"/>
  </p:sldIdLst>
  <p:sldSz cx="9144000" cy="5143500" type="screen16x9"/>
  <p:notesSz cx="6858000" cy="9144000"/>
  <p:embeddedFontLst>
    <p:embeddedFont>
      <p:font typeface="Nunito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B79"/>
    <a:srgbClr val="A5F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/>
    <p:restoredTop sz="94740"/>
  </p:normalViewPr>
  <p:slideViewPr>
    <p:cSldViewPr snapToGrid="0" snapToObjects="1">
      <p:cViewPr>
        <p:scale>
          <a:sx n="107" d="100"/>
          <a:sy n="107" d="100"/>
        </p:scale>
        <p:origin x="584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intro.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b124d5be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b124d5be5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Waste of time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968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b124d5be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b124d5be5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Waste of time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577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d34d92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d34d92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dd34d927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dd34d927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dd34d927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dd34d927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b124d5be5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b124d5be5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d34d927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d34d927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a scenario: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During exam period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Urge to study harder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Eagerly hope for a seat in study rooms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b124d5be5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b124d5be5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seats available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b124d5be5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b124d5be5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AC2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b124d5be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b124d5be5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Waste of time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b124d5be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b124d5be5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Waste of time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03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b124d5be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b124d5be5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Waste of time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9033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b124d5be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b124d5be5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Waste of time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463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358748" y="1153514"/>
            <a:ext cx="6331500" cy="11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err="1">
                <a:solidFill>
                  <a:schemeClr val="bg2"/>
                </a:solidFill>
                <a:latin typeface="Helvetica" pitchFamily="2" charset="0"/>
              </a:rPr>
              <a:t>cityspace</a:t>
            </a:r>
            <a:endParaRPr sz="4800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2002505" y="2630978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  <a:latin typeface="Helvetica" pitchFamily="2" charset="0"/>
              </a:rPr>
              <a:t>team 12</a:t>
            </a:r>
            <a:endParaRPr sz="2400" dirty="0">
              <a:solidFill>
                <a:schemeClr val="bg2"/>
              </a:solidFill>
              <a:latin typeface="Helvetica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err="1">
                <a:solidFill>
                  <a:schemeClr val="bg2"/>
                </a:solidFill>
                <a:latin typeface="Helvetica" pitchFamily="2" charset="0"/>
              </a:rPr>
              <a:t>zuckerbots</a:t>
            </a:r>
            <a:endParaRPr sz="3000" dirty="0">
              <a:solidFill>
                <a:schemeClr val="bg2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7646BD0-28D3-CC47-8B7F-A96B0828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1466" y="3570762"/>
            <a:ext cx="685800" cy="8448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F394AD1-E337-A244-BA84-C3696FD45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4537" y="3570762"/>
            <a:ext cx="685800" cy="8448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B3E2325-1302-6C4B-A22E-B628404BC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4910" y="3570762"/>
            <a:ext cx="685800" cy="8448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317BD15-4377-BA4E-828A-D2A19B1E5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362942" y="2919351"/>
            <a:ext cx="1496291" cy="1496291"/>
          </a:xfrm>
          <a:prstGeom prst="rect">
            <a:avLst/>
          </a:prstGeom>
        </p:spPr>
      </p:pic>
      <p:pic>
        <p:nvPicPr>
          <p:cNvPr id="7" name="Google Shape;189;p22">
            <a:extLst>
              <a:ext uri="{FF2B5EF4-FFF2-40B4-BE49-F238E27FC236}">
                <a16:creationId xmlns:a16="http://schemas.microsoft.com/office/drawing/2014/main" id="{75B10FC6-54B3-AF44-A984-4A2CD826D4C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8319" y="916923"/>
            <a:ext cx="960120" cy="960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48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5;p22">
            <a:extLst>
              <a:ext uri="{FF2B5EF4-FFF2-40B4-BE49-F238E27FC236}">
                <a16:creationId xmlns:a16="http://schemas.microsoft.com/office/drawing/2014/main" id="{1DAD6DF7-6A27-C740-9259-82B66CC962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85" y="1660889"/>
            <a:ext cx="1821700" cy="182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95;p23">
            <a:extLst>
              <a:ext uri="{FF2B5EF4-FFF2-40B4-BE49-F238E27FC236}">
                <a16:creationId xmlns:a16="http://schemas.microsoft.com/office/drawing/2014/main" id="{59E0935E-93BC-8D4D-A781-4084E15795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116" r="34252"/>
          <a:stretch/>
        </p:blipFill>
        <p:spPr>
          <a:xfrm>
            <a:off x="5655331" y="1660889"/>
            <a:ext cx="1291734" cy="1997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7646BD0-28D3-CC47-8B7F-A96B0828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1466" y="3570762"/>
            <a:ext cx="685800" cy="8448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F394AD1-E337-A244-BA84-C3696FD45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4537" y="3570762"/>
            <a:ext cx="685800" cy="8448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B3E2325-1302-6C4B-A22E-B628404BC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4910" y="3570762"/>
            <a:ext cx="685800" cy="8448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317BD15-4377-BA4E-828A-D2A19B1E5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362942" y="2919351"/>
            <a:ext cx="1496291" cy="1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5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/>
        </p:nvSpPr>
        <p:spPr>
          <a:xfrm>
            <a:off x="2949000" y="2192850"/>
            <a:ext cx="32460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 dirty="0">
                <a:solidFill>
                  <a:schemeClr val="bg2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963" y="152400"/>
            <a:ext cx="641006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Why Us?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800850" y="855200"/>
            <a:ext cx="20085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Originality</a:t>
            </a:r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body" idx="1"/>
          </p:nvPr>
        </p:nvSpPr>
        <p:spPr>
          <a:xfrm>
            <a:off x="734850" y="1844588"/>
            <a:ext cx="2140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First in the Market</a:t>
            </a:r>
            <a:endParaRPr dirty="0"/>
          </a:p>
        </p:txBody>
      </p:sp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3567750" y="855200"/>
            <a:ext cx="20085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1"/>
          </p:nvPr>
        </p:nvSpPr>
        <p:spPr>
          <a:xfrm>
            <a:off x="3501750" y="1844588"/>
            <a:ext cx="2140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Eases lives</a:t>
            </a: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6268650" y="855200"/>
            <a:ext cx="20745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Practicality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body" idx="1"/>
          </p:nvPr>
        </p:nvSpPr>
        <p:spPr>
          <a:xfrm>
            <a:off x="6268650" y="1844588"/>
            <a:ext cx="2140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Uses existing CCTVs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3567750" y="2673500"/>
            <a:ext cx="20085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Aesthetics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3501750" y="3754300"/>
            <a:ext cx="2140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Beautiful to use</a:t>
            </a: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800850" y="2673500"/>
            <a:ext cx="21405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Complexity</a:t>
            </a:r>
            <a:endParaRPr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1"/>
          </p:nvPr>
        </p:nvSpPr>
        <p:spPr>
          <a:xfrm>
            <a:off x="800850" y="3754300"/>
            <a:ext cx="2140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AI Visual at the heart</a:t>
            </a:r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6334650" y="2673475"/>
            <a:ext cx="20085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body" idx="1"/>
          </p:nvPr>
        </p:nvSpPr>
        <p:spPr>
          <a:xfrm>
            <a:off x="6268650" y="3754275"/>
            <a:ext cx="21405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Varied Uses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819150" y="1878754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Increasing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Fidelity</a:t>
            </a:r>
            <a:endParaRPr dirty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4663800" y="1878754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Varied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Q &amp; A</a:t>
            </a:r>
            <a:endParaRPr sz="60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830000" y="1690800"/>
            <a:ext cx="21432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 Safety Detection </a:t>
            </a: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3503740" y="1690800"/>
            <a:ext cx="21432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Space Detection</a:t>
            </a:r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6170812" y="1690800"/>
            <a:ext cx="21432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 Congestion Detection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705" y="1678873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C4F54A5-EB93-E04A-8968-6B0D70E3F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8903" y="1678873"/>
            <a:ext cx="1482538" cy="14825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&#13;&#10;&#13;&#10;Description automatically generated">
            <a:extLst>
              <a:ext uri="{FF2B5EF4-FFF2-40B4-BE49-F238E27FC236}">
                <a16:creationId xmlns:a16="http://schemas.microsoft.com/office/drawing/2014/main" id="{2A5BBF34-44CD-FC44-BE88-04BBEB0D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31051581-59F3-6F46-BB74-4400DE53AB30}"/>
              </a:ext>
            </a:extLst>
          </p:cNvPr>
          <p:cNvSpPr/>
          <p:nvPr/>
        </p:nvSpPr>
        <p:spPr>
          <a:xfrm>
            <a:off x="2632364" y="3123210"/>
            <a:ext cx="415636" cy="629392"/>
          </a:xfrm>
          <a:prstGeom prst="fram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276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sy city street&#13;&#10;&#13;&#10;Description automatically generated">
            <a:extLst>
              <a:ext uri="{FF2B5EF4-FFF2-40B4-BE49-F238E27FC236}">
                <a16:creationId xmlns:a16="http://schemas.microsoft.com/office/drawing/2014/main" id="{9D42DC96-B4BF-AF4D-9905-DBE793DA5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3"/>
          <a:stretch/>
        </p:blipFill>
        <p:spPr>
          <a:xfrm>
            <a:off x="2995647" y="0"/>
            <a:ext cx="3152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88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ad, building, airport, sky&#13;&#10;&#13;&#10;Description automatically generated">
            <a:extLst>
              <a:ext uri="{FF2B5EF4-FFF2-40B4-BE49-F238E27FC236}">
                <a16:creationId xmlns:a16="http://schemas.microsoft.com/office/drawing/2014/main" id="{CF613E65-1DA8-F145-95F9-E28B908D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32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25" y="185737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25" y="18573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800" y="962975"/>
            <a:ext cx="894400" cy="8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7250DE2-15FF-5B43-A1BA-D8FD6ADB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474" y="859137"/>
            <a:ext cx="774464" cy="77446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53A11DC-B88D-3240-A513-F3101538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2726" y="2267104"/>
            <a:ext cx="779660" cy="77966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6BDE506-490B-164F-A34F-7CE9AE44A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7358" y="853941"/>
            <a:ext cx="782227" cy="7822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5C15A73-923D-BE4A-A853-05CECA746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427760" y="1791195"/>
            <a:ext cx="773876" cy="773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436745-FD4E-4140-ACD2-A223BDA8F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528656" y="1791195"/>
            <a:ext cx="773876" cy="7738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BFE58E0-BB13-C645-9099-41BFF48143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29552" y="1791195"/>
            <a:ext cx="773876" cy="7738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DB5E3ED-7E46-A244-9ABB-98513A509E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961830" y="3418114"/>
            <a:ext cx="773876" cy="7738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62097D9-0F48-5742-A2E5-A32074B8D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062726" y="3418114"/>
            <a:ext cx="773876" cy="77387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FF10CA9-6834-B042-A2E6-66FECDC3D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3163622" y="3418114"/>
            <a:ext cx="773876" cy="7738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52942D-F668-9241-87FA-4D39979A4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784813" y="1791195"/>
            <a:ext cx="773876" cy="77387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B7A314-C426-594A-9D6A-6A56362401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885709" y="1791195"/>
            <a:ext cx="773876" cy="7738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8D2E5FF-AA6C-9348-A761-1A28B3F0B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86605" y="1791195"/>
            <a:ext cx="773876" cy="7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5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900" y="1794513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936" y="2296688"/>
            <a:ext cx="550125" cy="5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061" y="1858525"/>
            <a:ext cx="1426464" cy="142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247" y="769465"/>
            <a:ext cx="1229505" cy="12295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B153FA-E1FF-CA49-BBCC-1F1EF01AF8ED}"/>
              </a:ext>
            </a:extLst>
          </p:cNvPr>
          <p:cNvSpPr txBox="1"/>
          <p:nvPr/>
        </p:nvSpPr>
        <p:spPr>
          <a:xfrm>
            <a:off x="3358366" y="2140062"/>
            <a:ext cx="242726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atin typeface="Helvetica" pitchFamily="2" charset="0"/>
              </a:rPr>
              <a:t>17</a:t>
            </a:r>
          </a:p>
          <a:p>
            <a:pPr algn="ctr"/>
            <a:r>
              <a:rPr lang="en-US" sz="5000" dirty="0">
                <a:latin typeface="Helvetica" pitchFamily="2" charset="0"/>
              </a:rPr>
              <a:t>minutes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0E3172-2965-8A4B-8D3B-F3BFCA82A66C}"/>
              </a:ext>
            </a:extLst>
          </p:cNvPr>
          <p:cNvSpPr txBox="1"/>
          <p:nvPr/>
        </p:nvSpPr>
        <p:spPr>
          <a:xfrm>
            <a:off x="3322299" y="2140863"/>
            <a:ext cx="2499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latin typeface="Helvetica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31178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84;p22">
            <a:extLst>
              <a:ext uri="{FF2B5EF4-FFF2-40B4-BE49-F238E27FC236}">
                <a16:creationId xmlns:a16="http://schemas.microsoft.com/office/drawing/2014/main" id="{BF165E8C-9637-E844-8CB6-97C56B488E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930412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99</Words>
  <Application>Microsoft Macintosh PowerPoint</Application>
  <PresentationFormat>On-screen Show (16:9)</PresentationFormat>
  <Paragraphs>41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Helvetica</vt:lpstr>
      <vt:lpstr>Nunito</vt:lpstr>
      <vt:lpstr>Calibri</vt:lpstr>
      <vt:lpstr>Arial</vt:lpstr>
      <vt:lpstr>Shift</vt:lpstr>
      <vt:lpstr>cityspace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Us?</vt:lpstr>
      <vt:lpstr>Originality</vt:lpstr>
      <vt:lpstr>Increasing Fidelity</vt:lpstr>
      <vt:lpstr>Q &amp; A</vt:lpstr>
      <vt:lpstr>Child Safety Detection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Spaces</dc:title>
  <cp:lastModifiedBy>SIAH Andrew Wei Tung</cp:lastModifiedBy>
  <cp:revision>14</cp:revision>
  <dcterms:modified xsi:type="dcterms:W3CDTF">2019-01-27T04:31:20Z</dcterms:modified>
</cp:coreProperties>
</file>